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0E2B-5505-4DDD-A6B6-5A549DBDC2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Cash Distribution and Capital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AF4248-7576-4D43-98EE-DA538078B6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Student's Name</a:t>
            </a:r>
          </a:p>
          <a:p>
            <a:r>
              <a:rPr lang="en-US" dirty="0"/>
              <a:t>Institutional Affiliation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2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2BCE-796D-409E-83CE-B65AD1882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1159932"/>
          </a:xfrm>
        </p:spPr>
        <p:txBody>
          <a:bodyPr/>
          <a:lstStyle/>
          <a:p>
            <a:r>
              <a:rPr lang="en-US" sz="3200" dirty="0"/>
              <a:t>What do the three theories indicate regarding the actions management should take with respect to dividend payout?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960E9-6921-439E-8C27-7520A6C2A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Based on the dividend  irrelevance theory, the dividend payout does not have any consequences to the firm. The firm can thus pursue the payout with no consequences. </a:t>
            </a:r>
          </a:p>
          <a:p>
            <a:r>
              <a:rPr lang="en-US" dirty="0"/>
              <a:t>Based on the bird in the hand theory, it is important for a firm to set up high dividend payout with an aim of maximizing the stock price </a:t>
            </a:r>
            <a:r>
              <a:rPr lang="en-US" altLang="en-US" dirty="0">
                <a:latin typeface="Arial" panose="020B0604020202020204" pitchFamily="34" charset="0"/>
              </a:rPr>
              <a:t>(Brigham &amp; Ehrhardt, 2016)</a:t>
            </a:r>
            <a:r>
              <a:rPr lang="en-US" dirty="0"/>
              <a:t>.</a:t>
            </a:r>
          </a:p>
          <a:p>
            <a:r>
              <a:rPr lang="en-US" dirty="0"/>
              <a:t>Based on the tax effect theory, in order to achieve stock price maximization, firms must set low payout on the dividends. </a:t>
            </a:r>
          </a:p>
          <a:p>
            <a:r>
              <a:rPr lang="en-US" dirty="0"/>
              <a:t>It is worth noting that the three theories regarding the actions management should take with respect to dividend payout conflict each other.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05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0A76-0415-4C20-9E94-093D497D0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What results have empirical studies of the dividend theories produced? How does all this affect what we can tell managers about dividend payouts?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5CF4E-721D-4A6B-867F-B666FFD06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empirical tests of the dividend theories produce different results. Firms use different dividend theories thus receive different results in the long run.</a:t>
            </a:r>
          </a:p>
          <a:p>
            <a:r>
              <a:rPr lang="en-US" dirty="0"/>
              <a:t> It will thus be uncertain whether investors will prefer dividends or capital gains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</a:rPr>
              <a:t>(Brigham &amp; Ehrhardt, 2016)</a:t>
            </a:r>
            <a:r>
              <a:rPr lang="en-US" dirty="0"/>
              <a:t>. It will be easier to advice the managers to use the analysis to develop a better and reasonable dividend policy.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107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4A379-F6B3-4CA6-80B7-F12F37DB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4E706-2BAC-45B0-AF46-522D77335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Brigham, E. F., &amp; Ehrhardt, M. C. (2016). </a:t>
            </a:r>
            <a:r>
              <a:rPr lang="en-US" altLang="en-US" i="1" dirty="0">
                <a:solidFill>
                  <a:schemeClr val="tx1"/>
                </a:solidFill>
                <a:latin typeface="Arial" panose="020B0604020202020204" pitchFamily="34" charset="0"/>
              </a:rPr>
              <a:t>Financial management: Theory and practice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US" altLang="en-US">
                <a:solidFill>
                  <a:schemeClr val="tx1"/>
                </a:solidFill>
                <a:latin typeface="Arial" panose="020B0604020202020204" pitchFamily="34" charset="0"/>
              </a:rPr>
              <a:t>Mason, Ohio: South-Western.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76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</TotalTime>
  <Words>262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Cash Distribution and Capital Structure</vt:lpstr>
      <vt:lpstr>What do the three theories indicate regarding the actions management should take with respect to dividend payout?</vt:lpstr>
      <vt:lpstr>What results have empirical studies of the dividend theories produced? How does all this affect what we can tell managers about dividend payouts? 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Cash Distribution and Capital Structure</dc:title>
  <dc:creator>joan masinde</dc:creator>
  <cp:lastModifiedBy>joan masinde</cp:lastModifiedBy>
  <cp:revision>1</cp:revision>
  <dcterms:created xsi:type="dcterms:W3CDTF">2018-12-19T03:22:38Z</dcterms:created>
  <dcterms:modified xsi:type="dcterms:W3CDTF">2018-12-19T03:30:10Z</dcterms:modified>
</cp:coreProperties>
</file>